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298" r:id="rId20"/>
    <p:sldId id="324" r:id="rId21"/>
    <p:sldId id="259" r:id="rId22"/>
    <p:sldId id="260" r:id="rId23"/>
    <p:sldId id="261" r:id="rId24"/>
    <p:sldId id="262" r:id="rId25"/>
    <p:sldId id="267" r:id="rId26"/>
    <p:sldId id="268" r:id="rId27"/>
    <p:sldId id="296" r:id="rId28"/>
    <p:sldId id="270" r:id="rId29"/>
    <p:sldId id="271" r:id="rId30"/>
    <p:sldId id="272" r:id="rId31"/>
    <p:sldId id="273" r:id="rId32"/>
    <p:sldId id="274" r:id="rId33"/>
    <p:sldId id="275" r:id="rId34"/>
    <p:sldId id="280" r:id="rId35"/>
    <p:sldId id="276" r:id="rId36"/>
    <p:sldId id="277" r:id="rId37"/>
    <p:sldId id="278" r:id="rId38"/>
    <p:sldId id="279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317" r:id="rId53"/>
    <p:sldId id="318" r:id="rId54"/>
    <p:sldId id="319" r:id="rId55"/>
    <p:sldId id="320" r:id="rId56"/>
    <p:sldId id="321" r:id="rId57"/>
    <p:sldId id="331" r:id="rId58"/>
    <p:sldId id="327" r:id="rId59"/>
    <p:sldId id="328" r:id="rId60"/>
    <p:sldId id="329" r:id="rId61"/>
    <p:sldId id="330" r:id="rId62"/>
    <p:sldId id="326" r:id="rId63"/>
    <p:sldId id="32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65D2-E998-827E-157A-F2FC42A22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5F687-2731-D6E8-D54F-70FE4451E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2B6B1-17E9-F557-4BAD-3FC4348A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004C7-4C23-A71B-6EAA-3905BCD9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4C6D4-1FB3-CF18-CF13-370613DE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9C97-C834-FC31-A15D-E06D357B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0B39-AB00-71E9-3CCC-E78160CE2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FD78A-6598-B274-B334-D5E8DEB7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5FB77-5EAD-D21D-7F03-506FC0411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44A39-1E15-D5D2-7A7D-F4721170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4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5DF04-3EF6-C325-A381-D19FC85A8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56F60-35FF-D1E6-973B-A64F3B510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D0D40-3513-9E78-700B-D252F38B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FFE76-AF19-E763-66D9-0797C9D6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61B69-2359-8AC8-E683-E985BB32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639E-4AB1-48E2-B433-0CB97BC8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84E9-3D0A-0D7C-DA58-26AB7DB6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FAB1-CEBD-B568-D039-19DC9B5E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64921-B007-B6F4-6F19-969BFD4D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DC4ED-EEDA-A141-3B8F-50E50546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6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11D4-3A23-FB2F-A683-B6680A09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DEFE5-601E-AD5C-1F33-9E5301DBF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209E9-4DB8-19C2-5C2E-58591DE4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E699E-F3AA-4EF8-ACE6-8B81DCC3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79F1-16BD-907B-017A-E5FB4723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8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2C66-2F79-33D8-B590-C555433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A23E-A264-304D-38D4-93F513B30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FA4C9-B540-50C0-24CB-E7D89670F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BCD6F-D076-7FEC-20F7-8F94A720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9F9B6-EEF9-704D-5551-3088DBBB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A87DA-BBE9-573F-1D35-E6AB36DF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0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401D-3856-295C-76EB-11919C7C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D2E60-FACB-5751-7AC7-0DC492BD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CCB14-19F1-B897-6DE8-A2BE6E673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70FA6-2D57-B269-E8B2-CEA3F7F10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B340E-B0D4-FFA1-E104-9933AE948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658EB2-E523-C3CF-EAE6-901D54A3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34FEC-4BDB-3E23-B4BC-33A5259E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71A3E-8D9B-2F8F-3680-F171D4E3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8DC2-D409-6ACF-A903-9F8FC7B0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3E94-6A64-ECAD-65A7-0AF31C87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E511-0245-AD98-2CBB-EE89DAC2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04C2E-693F-1B10-0B71-C2DB8892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1EDA5-1447-B593-5F27-EBFE059D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49713-F3CB-0066-AE16-B02E0331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FCEC-DD38-DEE4-2673-7B806C75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2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6E82-013F-34DB-9368-B63681C5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939C-57E0-EC37-87D4-5775F4B6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7C695-81B3-8C4F-1463-21403AADD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DB270-B777-3783-52EF-884E6105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8FF40-A52B-27B0-3DD3-1236C53FB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8E941-64EB-2DC7-FBFA-4F3304FD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CD96-6B39-D429-BA50-AC8A746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5344E-DAA8-1A01-412B-D92A2E4F0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F8C5-C1E2-5F69-AD3A-6085B1456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9601-6F4C-3D4E-9658-67C30540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52244-4BDB-67D0-790F-66DC4F17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6341E-1249-E924-0BC5-9B4838B1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2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49C5C-6617-1F97-CF5A-EA00BFBF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14907-FC2E-0D82-BC7D-AF15101DD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3318-E59C-B6EE-CA62-589D6550D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1D56C-6EC4-4385-9CA9-E5E9029DBD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7B95D-E5FA-8D47-2274-626AA25FC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0DE40-CE50-CA09-9F4A-76DA034B0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1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oint product&#10;&#10;Description automatically generated">
            <a:extLst>
              <a:ext uri="{FF2B5EF4-FFF2-40B4-BE49-F238E27FC236}">
                <a16:creationId xmlns:a16="http://schemas.microsoft.com/office/drawing/2014/main" id="{FFF10833-F77F-4367-BE20-6CE31551D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9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object with a white background&#10;&#10;Description automatically generated">
            <a:extLst>
              <a:ext uri="{FF2B5EF4-FFF2-40B4-BE49-F238E27FC236}">
                <a16:creationId xmlns:a16="http://schemas.microsoft.com/office/drawing/2014/main" id="{CF6B3135-0D65-5012-8454-45C7CE9E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BFF325E3-5F91-480E-70E5-B690B3A02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1A39-7771-4E86-A48D-B9825DBB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2">
            <a:hlinkClick r:id="" action="ppaction://media"/>
            <a:extLst>
              <a:ext uri="{FF2B5EF4-FFF2-40B4-BE49-F238E27FC236}">
                <a16:creationId xmlns:a16="http://schemas.microsoft.com/office/drawing/2014/main" id="{A1EC7082-FCA3-2D9A-9B58-171586EB5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0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599D2-6E32-8E75-9E57-AC1DD75A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85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0D426-13B7-3AE9-F9BC-4E4D5D1D8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9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A72B3-99AD-5314-B8C7-470364B8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1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B8A6E-6ABC-32D4-2F21-C55D68D9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0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4DF22-ED4F-4FFF-DB62-B84C3748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1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light shining through a circuit board&#10;&#10;Description automatically generated">
            <a:extLst>
              <a:ext uri="{FF2B5EF4-FFF2-40B4-BE49-F238E27FC236}">
                <a16:creationId xmlns:a16="http://schemas.microsoft.com/office/drawing/2014/main" id="{DFDA2AC4-D7BA-6070-819A-7EEC7724F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5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99821-4D62-1A9A-3E9C-6B4633EF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2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0D0D5A67-7B37-687A-D5BA-61A06B93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" y="709233"/>
            <a:ext cx="1086001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5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oint&#10;&#10;Description automatically generated">
            <a:extLst>
              <a:ext uri="{FF2B5EF4-FFF2-40B4-BE49-F238E27FC236}">
                <a16:creationId xmlns:a16="http://schemas.microsoft.com/office/drawing/2014/main" id="{813A387B-D6F1-146B-FCD4-507C14E82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52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line and a line&#10;&#10;Description automatically generated">
            <a:extLst>
              <a:ext uri="{FF2B5EF4-FFF2-40B4-BE49-F238E27FC236}">
                <a16:creationId xmlns:a16="http://schemas.microsoft.com/office/drawing/2014/main" id="{59751E9A-0175-EF92-FF15-C4012205F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6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surface&#10;&#10;Description automatically generated">
            <a:extLst>
              <a:ext uri="{FF2B5EF4-FFF2-40B4-BE49-F238E27FC236}">
                <a16:creationId xmlns:a16="http://schemas.microsoft.com/office/drawing/2014/main" id="{B0BF9A5C-BDF2-E885-F507-A6919F9D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71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84255BB6-958D-654C-9280-A9FE148A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24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7502B69-CA61-35C6-C4A4-ADB27D13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50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C47C4CD1-2F9F-DD74-408F-65400F84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30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AC956-FACB-7F05-49E8-C9369917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5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A57BE0-1C29-E99A-60A5-F48D7AF3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7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AE384-73BB-AD79-42F9-24785450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5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A03D5-3CDE-970D-9D34-C7E6A72C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8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1C585-E878-BEE1-F2FD-080C8AE8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91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8D4F27-CAFA-610D-82B1-46EE245A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69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56E93-1C12-182D-7104-9FC5B60B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5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4CD24-BA40-8F35-5174-7F88F153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41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6282D-BE99-A963-2B3B-D384DFB6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9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6BBAF-3A51-15B8-CD95-0BBDA003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8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6E396-13B7-15F6-0406-216A03E5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66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7446E-6CA6-1004-9E00-C4FC78C6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31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58A58-B1AA-2895-52E0-9B00DF8C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41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25723-3A05-30C0-5792-66F710C4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8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A4203-E42E-4BBA-467D-CFEA35108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1688D-C887-DF33-9440-E7305B55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D29D7-740A-7A75-A6FA-1322FC94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43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0219A-1747-E2EB-E4D0-DDA0DAC6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08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505DC-6DAE-CBB7-8F7A-3B47A26A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55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F6A87-CEEC-3456-EB13-DCCD05E8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1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AEE03-2A1E-B8B5-243F-03AB22C0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7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0A811-ED6B-C8B6-649F-F092603E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8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B261A-1FD6-EC7A-4D0B-CBE6B0A0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21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8B069-49D8-5CB8-B3AD-BEAF4273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2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2AA7A-B002-A85B-C71D-5E1316A3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6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AA2CC-EBA3-9C27-4811-BA0B0BCB4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01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FE7D-EE90-7731-7AB7-E7D8D993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8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4730-2C1C-335B-A6D0-081E90FF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1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ic of a hard margin&#10;&#10;Description automatically generated">
            <a:extLst>
              <a:ext uri="{FF2B5EF4-FFF2-40B4-BE49-F238E27FC236}">
                <a16:creationId xmlns:a16="http://schemas.microsoft.com/office/drawing/2014/main" id="{91741DBE-48AF-C63C-6E59-3680E662B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36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7B1D5-4597-E7A6-F438-2728D701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57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Description automatically generated">
            <a:extLst>
              <a:ext uri="{FF2B5EF4-FFF2-40B4-BE49-F238E27FC236}">
                <a16:creationId xmlns:a16="http://schemas.microsoft.com/office/drawing/2014/main" id="{1AC39356-39A1-16BC-F01C-290BFF59D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7" y="0"/>
            <a:ext cx="9869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4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BBC2F5E-BA5A-F05E-D7B8-B95855854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" y="0"/>
            <a:ext cx="12096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77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F27BD1F-6D74-8E03-B58B-CF4F485E9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" y="0"/>
            <a:ext cx="11220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72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35F28-68B8-FE82-FEA3-68EB56D81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30" y="0"/>
            <a:ext cx="11027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95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10475-D9DC-7F3D-5D62-6465B18B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02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841D0-FC26-E4B2-26F2-B4C5F442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9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0DBDB-5D37-8DE6-19AD-6B3694D6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13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B313F-AA20-E198-B348-343D95AD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22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2895E-4C19-C626-7B92-03F0B8F1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13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9269B34C-B1CF-CCF9-61EA-9EC881066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32" y="0"/>
            <a:ext cx="10439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52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1AD3E4F0-490F-8F29-24E2-4F7C5512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015"/>
            <a:ext cx="12192000" cy="56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B1C0C-901E-DFD1-6CEF-167E3F87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01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326D7-0F92-17B4-6CBD-951E4DCB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6C08F-D3EB-FACF-D0FD-0C7383E0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55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0</Words>
  <Application>Microsoft Office PowerPoint</Application>
  <PresentationFormat>Widescreen</PresentationFormat>
  <Paragraphs>0</Paragraphs>
  <Slides>63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أحمد راضى لطفى حسن</dc:creator>
  <cp:lastModifiedBy>Ahmed Rady</cp:lastModifiedBy>
  <cp:revision>16</cp:revision>
  <dcterms:created xsi:type="dcterms:W3CDTF">2023-07-29T10:38:58Z</dcterms:created>
  <dcterms:modified xsi:type="dcterms:W3CDTF">2024-04-24T20:38:22Z</dcterms:modified>
</cp:coreProperties>
</file>